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letter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38AF-B648-46EB-924B-B61AD1CB7699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A3D9E-28E5-4744-8E19-39C1C80C4F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0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132440" cy="50405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ПРАВИТЕЛЬСТВО ЯРОСЛАВСКОЙ ОБЛАСТИ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3968" y="90872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Береги лес</a:t>
            </a:r>
            <a:endParaRPr lang="ru-RU" sz="24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139745" y="2276872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</a:t>
            </a:r>
          </a:p>
          <a:p>
            <a:pPr algn="ctr"/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административного штрафа </a:t>
            </a:r>
            <a:endParaRPr lang="ru-RU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3000 до 4000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 до 25000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  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150000 до 250000 рублей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уголовную ответственность </a:t>
            </a:r>
            <a:endParaRPr lang="ru-RU" sz="2400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D:\Документы\2016 год\листовки\news4_20022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6" y="1020239"/>
            <a:ext cx="3012533" cy="296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33455" y="1484784"/>
            <a:ext cx="5695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Выжигание хвороста, лесной подстилки, сухой травы и других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горючих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непосредственно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примыкающих 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лесам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5" y="5301208"/>
            <a:ext cx="8936896" cy="1261884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случае обнаружения возгорания в лесу или вблизи леса сообщайте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единый бесплатный номер  8-800-100-94-00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07504" y="3982702"/>
            <a:ext cx="2987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Поджог сухой травы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i="1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безопасности людей </a:t>
            </a:r>
          </a:p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92</Words>
  <Application>Microsoft Office PowerPoint</Application>
  <PresentationFormat>Лист Letter (8,5x11")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ПРАВИТЕЛЬСТВО ЯРОСЛАВСКОЙ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ЯРОСЛАВСКОЙ ОБЛАСТИ</dc:title>
  <dc:creator>Семёнова Светлана Геннадьевна</dc:creator>
  <cp:lastModifiedBy>RePack by Diakov</cp:lastModifiedBy>
  <cp:revision>41</cp:revision>
  <cp:lastPrinted>2017-04-14T13:40:11Z</cp:lastPrinted>
  <dcterms:modified xsi:type="dcterms:W3CDTF">2017-05-12T08:29:54Z</dcterms:modified>
</cp:coreProperties>
</file>