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8E03D-D421-49C0-A606-AF7AC211B0FC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464B5-2C32-48FC-9BFD-518EF9812A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76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RC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64B5-2C32-48FC-9BFD-518EF9812A9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147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2AC1B8-48FB-42D8-A4AE-34DB35A70CD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257F39-E6D6-40C5-AA82-2A560F133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01401" y="332657"/>
            <a:ext cx="1853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образовательное учреждение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182»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5304" y="2060848"/>
            <a:ext cx="359976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СЛУЖБА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РАННЕЙ ПОМОЩИ</a:t>
            </a:r>
          </a:p>
          <a:p>
            <a:pPr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СЕМЬЯМ С ДЕТЬМИ ОТ 0 ДО 3-Х ЛЕТ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04207"/>
            <a:ext cx="2080307" cy="20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60172" y="5677535"/>
            <a:ext cx="31543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раньше выявляются проблемы в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развитии ребенка, тем быстрее и</a:t>
            </a:r>
          </a:p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легче их можно исправить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5" y="88923"/>
            <a:ext cx="273630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ждут в службе ранней помощи</a:t>
            </a: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нас вы можете получить</a:t>
            </a:r>
          </a:p>
          <a:p>
            <a:pPr algn="ctr"/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консультации  по развитию и воспитанию детей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помощь;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специалисты:</a:t>
            </a:r>
            <a:endParaRPr lang="ru-RU" sz="16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Медсестра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культуре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 логопед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</a:p>
          <a:p>
            <a:pPr marL="285750" indent="-285750"/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УСЛУГИ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</a:t>
            </a:r>
            <a:endParaRPr lang="ru-RU" sz="12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0070" y="161744"/>
            <a:ext cx="257903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образовательное учреждение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182»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8(4852) 25-33-75;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8( 4852) 73-56-40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почты: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yardou182@yandex.ru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01818" y="5275073"/>
            <a:ext cx="15071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ВМЕСТЕ МЫ </a:t>
            </a:r>
          </a:p>
          <a:p>
            <a:pPr algn="ctr"/>
            <a:r>
              <a:rPr lang="ru-RU" dirty="0" smtClean="0"/>
              <a:t>СМОЖЕМ </a:t>
            </a:r>
          </a:p>
          <a:p>
            <a:pPr algn="ctr"/>
            <a:r>
              <a:rPr lang="ru-RU" dirty="0" smtClean="0"/>
              <a:t>БОЛЬШЕ!!!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509120"/>
            <a:ext cx="1691482" cy="1749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Image 2 of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420888"/>
            <a:ext cx="2496277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718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3417" y="1720898"/>
            <a:ext cx="2594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ребенку от 0 до 3 лет?</a:t>
            </a:r>
          </a:p>
          <a:p>
            <a:pPr algn="ctr"/>
            <a:r>
              <a:rPr lang="ru-RU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 что-то беспокоит?</a:t>
            </a: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Ранняя помощь -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медицинских, социальных и педагогических услуг, оказываемых нуждающимся в них детям и их семьям в рамках индивидуальных программ ранней помощи для каждого ребенка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5645" y="3644820"/>
            <a:ext cx="24635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За помощью вы можете обратиться</a:t>
            </a:r>
          </a:p>
          <a:p>
            <a:pPr algn="ctr"/>
            <a:endParaRPr lang="ru-RU" sz="1400" b="1" dirty="0">
              <a:solidFill>
                <a:srgbClr val="FF0000"/>
              </a:solidFill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образовательное учреждение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182»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914" y="2072390"/>
            <a:ext cx="2230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«Концепции развития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ранней помощи в РФ» 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Борисоглебском городском округе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Воронежской области </a:t>
            </a:r>
          </a:p>
          <a:p>
            <a:pPr algn="ctr"/>
            <a:r>
              <a:rPr lang="ru-RU" sz="1200" b="1" dirty="0" smtClean="0"/>
              <a:t>Работает Служба ранней помощи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2585"/>
            <a:ext cx="1368152" cy="124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940153" y="136578"/>
            <a:ext cx="29523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 ранней помощи ребенка</a:t>
            </a:r>
          </a:p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прием в м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униципальном дошкольном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182»</a:t>
            </a:r>
          </a:p>
          <a:p>
            <a:pPr marL="228600" indent="-228600" algn="ctr">
              <a:buAutoNum type="arabicPeriod"/>
            </a:pP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(ул.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Тургенева,8)</a:t>
            </a: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 диагностику и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родителей  при отклонении  в развитии малыша.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собой принести выписку из истории развития ребенка ( дает врач педиатр.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2.Оказание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ранней помощи семье и ребенку происходит по цепочке, состоящей из определенных этапов: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консультацию,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диагностических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опросников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Консультирование, обследование специалистами Службы ранней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индивидуальной программы Ранней помощи (ИПРП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развивающие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Регулярный мониторинг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достижений.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программы перехода в систему дошкольного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Переход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систему дошкольного образования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Коррекционные занятия в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      образовательном  учреждении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1480" y="502526"/>
            <a:ext cx="1431859" cy="1431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1808" y="3659890"/>
            <a:ext cx="26757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ранней помощи направлена на развитие: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навыков (дотягиваться и брать игрушки, поворачиваться, ползать) 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Когнитивных навыков (думать, помнить, решать поставленные задачи);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навыки (слушать, понимать и говорить);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Социально-эмоциональных навыков (играть, взаимодействовать с другими людьми, проявлять чувства);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самообслуживания (кушать, одеваться, мыться)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0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Другая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92D050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363</TotalTime>
  <Words>383</Words>
  <Application>Microsoft Office PowerPoint</Application>
  <PresentationFormat>Экран (4:3)</PresentationFormat>
  <Paragraphs>81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Слайд 1</vt:lpstr>
      <vt:lpstr>Слайд 2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VM5</cp:lastModifiedBy>
  <cp:revision>28</cp:revision>
  <cp:lastPrinted>2024-03-01T05:45:16Z</cp:lastPrinted>
  <dcterms:created xsi:type="dcterms:W3CDTF">2023-02-07T15:22:14Z</dcterms:created>
  <dcterms:modified xsi:type="dcterms:W3CDTF">2024-12-12T07:00:33Z</dcterms:modified>
</cp:coreProperties>
</file>