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2" r:id="rId3"/>
    <p:sldId id="257" r:id="rId4"/>
    <p:sldId id="263" r:id="rId5"/>
    <p:sldId id="258" r:id="rId6"/>
    <p:sldId id="259" r:id="rId7"/>
    <p:sldId id="266" r:id="rId8"/>
    <p:sldId id="261" r:id="rId9"/>
    <p:sldId id="267" r:id="rId10"/>
    <p:sldId id="260" r:id="rId11"/>
    <p:sldId id="268" r:id="rId12"/>
    <p:sldId id="271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4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3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8squared.ru/photos/59cc3cfbb65f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www.8squared.ru/photos/59cc3cfbb65fb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http://volna.org/wp-content/uploads/2016/09/07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67644" y="620688"/>
            <a:ext cx="6408712" cy="29546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coolSlan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Настольные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ДИДАКТИЧЕСКИЕ ИГРЫ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 проекту по здоровьесбережению</a:t>
            </a:r>
            <a:endParaRPr lang="ru-RU" sz="2800" b="1" i="1" dirty="0">
              <a:ln/>
              <a:solidFill>
                <a:schemeClr val="accent3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FF0000"/>
                </a:solidFill>
              </a:rPr>
              <a:t>«</a:t>
            </a:r>
            <a:r>
              <a:rPr lang="ru-RU" sz="2800" dirty="0" smtClean="0">
                <a:solidFill>
                  <a:srgbClr val="FF0000"/>
                </a:solidFill>
              </a:rPr>
              <a:t>Настольные дидактические игры по ЗОЖ</a:t>
            </a:r>
            <a:r>
              <a:rPr lang="ru-RU" sz="2800" dirty="0" smtClean="0">
                <a:solidFill>
                  <a:srgbClr val="FF0000"/>
                </a:solidFill>
              </a:rPr>
              <a:t>»</a:t>
            </a:r>
            <a:endParaRPr lang="ru-RU" sz="2800" b="1" i="1" dirty="0" smtClean="0">
              <a:ln/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3428999"/>
            <a:ext cx="4572000" cy="10156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ru-RU" sz="2000" b="1" i="1" dirty="0" err="1" smtClean="0">
                <a:ln/>
                <a:solidFill>
                  <a:srgbClr val="37441C"/>
                </a:solidFill>
                <a:latin typeface="Times New Roman"/>
                <a:cs typeface="Times New Roman"/>
              </a:rPr>
              <a:t>Крючкова</a:t>
            </a:r>
            <a:r>
              <a:rPr lang="ru-RU" sz="2000" b="1" i="1" dirty="0" smtClean="0">
                <a:ln/>
                <a:solidFill>
                  <a:srgbClr val="37441C"/>
                </a:solidFill>
                <a:latin typeface="Times New Roman"/>
                <a:cs typeface="Times New Roman"/>
              </a:rPr>
              <a:t> Елена Константиновна</a:t>
            </a:r>
            <a:endParaRPr lang="ru-RU" sz="2000" b="1" i="1" dirty="0">
              <a:ln/>
              <a:solidFill>
                <a:srgbClr val="37441C"/>
              </a:solidFill>
              <a:latin typeface="Times New Roman"/>
              <a:cs typeface="Times New Roman"/>
            </a:endParaRPr>
          </a:p>
          <a:p>
            <a:pPr algn="r"/>
            <a:r>
              <a:rPr lang="ru-RU" sz="2000" b="1" i="1" dirty="0" smtClean="0">
                <a:ln/>
                <a:solidFill>
                  <a:srgbClr val="37441C"/>
                </a:solidFill>
                <a:latin typeface="Times New Roman"/>
                <a:cs typeface="Times New Roman"/>
              </a:rPr>
              <a:t>МДОУ </a:t>
            </a:r>
            <a:r>
              <a:rPr lang="ru-RU" sz="2000" b="1" i="1" dirty="0">
                <a:ln/>
                <a:solidFill>
                  <a:srgbClr val="37441C"/>
                </a:solidFill>
                <a:latin typeface="Times New Roman"/>
                <a:cs typeface="Times New Roman"/>
              </a:rPr>
              <a:t>«Детский </a:t>
            </a:r>
            <a:r>
              <a:rPr lang="ru-RU" sz="2000" b="1" i="1" dirty="0" smtClean="0">
                <a:ln/>
                <a:solidFill>
                  <a:srgbClr val="37441C"/>
                </a:solidFill>
                <a:latin typeface="Times New Roman"/>
                <a:cs typeface="Times New Roman"/>
              </a:rPr>
              <a:t>сад № 182»</a:t>
            </a:r>
            <a:endParaRPr lang="ru-RU" sz="2000" b="1" i="1" dirty="0">
              <a:ln/>
              <a:solidFill>
                <a:srgbClr val="37441C"/>
              </a:solidFill>
              <a:latin typeface="Times New Roman"/>
              <a:cs typeface="Times New Roman"/>
            </a:endParaRPr>
          </a:p>
          <a:p>
            <a:pPr algn="r"/>
            <a:r>
              <a:rPr lang="ru-RU" sz="2000" b="1" i="1" dirty="0">
                <a:ln/>
                <a:solidFill>
                  <a:srgbClr val="37441C"/>
                </a:solidFill>
                <a:latin typeface="Times New Roman"/>
                <a:cs typeface="Times New Roman"/>
              </a:rPr>
              <a:t>г. </a:t>
            </a:r>
            <a:r>
              <a:rPr lang="ru-RU" sz="2000" b="1" i="1" dirty="0" smtClean="0">
                <a:ln/>
                <a:solidFill>
                  <a:srgbClr val="37441C"/>
                </a:solidFill>
                <a:latin typeface="Times New Roman"/>
                <a:cs typeface="Times New Roman"/>
              </a:rPr>
              <a:t>Ярославль</a:t>
            </a:r>
            <a:endParaRPr lang="ru-RU" sz="2000" b="1" i="1" dirty="0">
              <a:ln/>
              <a:solidFill>
                <a:srgbClr val="3744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9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7604" y="547450"/>
            <a:ext cx="71287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3744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«Сложи картинку</a:t>
            </a:r>
            <a:r>
              <a:rPr lang="ru-RU" sz="2400" b="1" i="1" dirty="0" smtClean="0">
                <a:solidFill>
                  <a:srgbClr val="3744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b="1" dirty="0"/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из частей составлять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целое,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воображение, вспоминать сказки.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предлагаются разрезанные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сюжетные картинки из сказок, необходимо собрать их в одно целое и отгадать сказку.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259632" y="2853575"/>
            <a:ext cx="3187824" cy="3403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860032" y="2853575"/>
            <a:ext cx="3024336" cy="3404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97001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CIM\115___11\IMG_938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95536" y="620688"/>
            <a:ext cx="3888432" cy="2912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4" descr="F:\DCIM\115___11\IMG_938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3544026"/>
            <a:ext cx="4211960" cy="2805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206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4340" y="9128"/>
            <a:ext cx="916834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7766" y="548680"/>
            <a:ext cx="727280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3744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«Поможем грязнуле стать чистым»</a:t>
            </a:r>
            <a:endParaRPr lang="ru-RU" sz="2400" b="1" i="1" dirty="0">
              <a:solidFill>
                <a:srgbClr val="3744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знания о предметах и средствах гигиены, формировать желание быть чистыми и опрятными.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Вешаем на магнитную доску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изображениями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грязного неопрятного мальчика,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детям раздаем маленькие картинки, на которых нарисованы предметы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туалета и средства гигиены.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Задаем детям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«Как мы можем помочь грязнуле стать чистым?». Дети по очереди встают каждый со своей картинкой и объясняют, какими средствами они могут помочь грязнуле.</a:t>
            </a:r>
            <a:endParaRPr lang="ru-RU" dirty="0"/>
          </a:p>
        </p:txBody>
      </p:sp>
      <p:pic>
        <p:nvPicPr>
          <p:cNvPr id="1027" name="Picture 3" descr="C:\Users\Андрей\Desktop\Новая папка (8)\IMG_898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567946" y="3645024"/>
            <a:ext cx="4032448" cy="2878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4181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548680"/>
            <a:ext cx="7200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3744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«Перемешанные картинки»</a:t>
            </a:r>
          </a:p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и закреплять  культурно-гигиенические навыки,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логическое мышление.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Вешаем на магнитную доску картинки с изображениями грязного и лохматого ребенка и больных зубок,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детям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раздаем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маленькие картинки, на которых нарисованы предметы туалета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Задаем детям вопросы, например: «Что нужно сделать девочке, чтобы стать чистой?». 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ищут среди своих картинок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необходимый предмет, называют его, стараются объяснить для чего он нужен и прикрепляют картинку к нужному изображению.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403648" y="3958034"/>
            <a:ext cx="1636519" cy="2582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"/>
          <a:stretch/>
        </p:blipFill>
        <p:spPr bwMode="auto">
          <a:xfrm>
            <a:off x="3792259" y="3881576"/>
            <a:ext cx="1559482" cy="2735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156176" y="3957558"/>
            <a:ext cx="1633148" cy="2625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69503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6834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6472" y="1028343"/>
            <a:ext cx="790980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Основой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полноценного физического развития ребенка младшего возраста является приобщение его к основам здорового образа жизни. В приобщении детей к здоровому образу жизни важное значение приобретает освоение дошкольниками основ культуры гигиены.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Игра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основной вид деятельности ребенка дошкольного возраста,  и успешное формирование  навыков должно происходить через игру.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форм работы с детьми младшего дошкольного возраста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дидактические игры, которые могут помочь сформировать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гигиенические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и начальные представления о здоровом образе жизни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Дидактическая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это специально организованная взрослыми игра, проводимая в определенный промежуток времени, способствующая развитию восприятия детей, формированию умений, навыков и важных качеств, а также сообщающая детям доступные им сведения.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Сущность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дидактической игры заключается в том, что дети решают умственные задачи, предложенные им в занимательной игровой форме, сами находят решения, преодолевая при этом трудности.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627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548680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3744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«Чтобы быть </a:t>
            </a:r>
            <a:r>
              <a:rPr lang="ru-RU" sz="2400" b="1" i="1" dirty="0" smtClean="0">
                <a:solidFill>
                  <a:srgbClr val="3744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здоровыми»</a:t>
            </a:r>
          </a:p>
          <a:p>
            <a:pPr algn="ctr"/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 культурно-гигиенических навыках и здоровом образе жизни, развивать логическое мышление.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предлагает детям найти пару к картинкам. Например, к больному зубику, чтобы он всегда был здоров, нужны зубная паста и зубная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щетка; чтобы не заболеть нужно делать зарядку и т.д.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259632" y="3051201"/>
            <a:ext cx="2748707" cy="3356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355976" y="3198510"/>
            <a:ext cx="3552254" cy="3062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03887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705337" y="3162850"/>
            <a:ext cx="3983748" cy="3218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3121" y="477483"/>
            <a:ext cx="4032448" cy="2686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3780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4340" y="-1"/>
            <a:ext cx="916834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548680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3744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«Полезная </a:t>
            </a:r>
            <a:r>
              <a:rPr lang="ru-RU" sz="2400" b="1" i="1" dirty="0">
                <a:solidFill>
                  <a:srgbClr val="3744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вредная </a:t>
            </a:r>
            <a:r>
              <a:rPr lang="ru-RU" sz="2400" b="1" i="1" dirty="0" smtClean="0">
                <a:solidFill>
                  <a:srgbClr val="3744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еда»</a:t>
            </a:r>
          </a:p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представление детей о том, какая еда полезна, какая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вредна для организма.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раздают картинки с изображением различных продуктов питания.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зелёный круг с улыбающимся смайликом дети должны положить картинки с полезной едой, а на красный круг с грустным смайликом – с вредной.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076056" y="3429000"/>
            <a:ext cx="2808312" cy="2985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259632" y="3429000"/>
            <a:ext cx="3096344" cy="2935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97001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566678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3744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с собой возьмем мы в ванну</a:t>
            </a:r>
            <a:r>
              <a:rPr lang="ru-RU" sz="2400" b="1" i="1" dirty="0" smtClean="0">
                <a:solidFill>
                  <a:srgbClr val="3744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словарный запас, развивать моторику.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предлагается изображение грязного мальчика в кругу и изображения средств личной гигиены на прищепках. Воспитатель ставит вопрос: «Что необходимо грязному мальчику взять с собой в ванную комнату, чтобы стать чистым?». Дети должны назвать предмет, объяснить для чего он нужен  и прицепить 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прищепкой 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изображению грязнули.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771800" y="3387201"/>
            <a:ext cx="3787417" cy="3106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97001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3687358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00433" y="1052736"/>
            <a:ext cx="3748534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206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7604" y="547450"/>
            <a:ext cx="712879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3744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3744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«Мамины помощники»</a:t>
            </a:r>
            <a:endParaRPr lang="ru-RU" sz="2400" b="1" i="1" dirty="0">
              <a:solidFill>
                <a:srgbClr val="3744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словарный запас, развивать моторику.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предлагается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комнаты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кругу и изображения средств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уборки.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ставит вопрос: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«Какие предметы нам необходимы, чтобы наша комната стала чистой?» 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назвать предмет, объяснить для чего он нужен  и прицепить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прищепкой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изображению комнаты.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663788" y="3140968"/>
            <a:ext cx="3816424" cy="3373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73725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ublicdomainpictures.net/pictures/130000/velka/green-top-gradient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DCIM\115___11\IMG_932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326062" y="929933"/>
            <a:ext cx="6516215" cy="4998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206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502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VM5</cp:lastModifiedBy>
  <cp:revision>29</cp:revision>
  <dcterms:created xsi:type="dcterms:W3CDTF">2017-11-04T12:04:38Z</dcterms:created>
  <dcterms:modified xsi:type="dcterms:W3CDTF">2024-12-19T08:10:34Z</dcterms:modified>
</cp:coreProperties>
</file>