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24B0-A3BC-42EC-8292-0CA61644DF42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D157-743D-475C-8BF0-30FEA712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A10C5-F6C2-47B7-8BAC-B2DFAE952A4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1703F-2C4F-4996-8A8F-4B522D67F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4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9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18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6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28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94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6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4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59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12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17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2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21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6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0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3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1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1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3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7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31E8-0B61-43DA-917F-803719E46EFB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43577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предоставляемых образовательных услуг с позиции родительской общественности и социальных партнеров»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5360640" cy="98566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МДОУ «Детский сад № 40»,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МДОУ  «Детский сад № 107»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8680"/>
            <a:ext cx="8186766" cy="115212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Критерии оценки эффективности работы ДОУ с семьёй по воспитанию младших и старших дошкольников</a:t>
            </a:r>
            <a:b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Изменение характера вопросов родителей к воспитателям, руководителю детского сада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Рост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посещаемости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родителями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Изменения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семьях, находящихся в социально-опасной ситуации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Участие родителей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жизни ДОУ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Повышение статуса дошкольного учреждения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Взаимодействие со школой № 25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 сентября в школе 2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На уроке в школе 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ДК им. А.М. Добрынина 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концерте в музыкальном училище  им. Л.В. Собинова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а празднике в ДК Добрынин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На концерте в училище им. Собинов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Семейная гостиная  «Зачем детям нужна мама»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Выставка «Моя семья»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емейная гостина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Выставка Моя семья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Эстафета к Дню Победы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Эстафета к 9 ма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1874" b="43904"/>
          <a:stretch>
            <a:fillRect/>
          </a:stretch>
        </p:blipFill>
        <p:spPr>
          <a:xfrm>
            <a:off x="5286380" y="2357430"/>
            <a:ext cx="2928958" cy="3319083"/>
          </a:xfrm>
        </p:spPr>
      </p:pic>
      <p:pic>
        <p:nvPicPr>
          <p:cNvPr id="8" name="Содержимое 7" descr="Папа, мама, я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Семейный клуб «Вместе с музеем»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8529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 с участием учащихся школы № 55 «Волк и семеро козлят»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t="-60" r="27417" b="-366"/>
          <a:stretch/>
        </p:blipFill>
        <p:spPr>
          <a:xfrm rot="5400000">
            <a:off x="5883334" y="2477706"/>
            <a:ext cx="2330644" cy="2937088"/>
          </a:xfrm>
        </p:spPr>
      </p:pic>
    </p:spTree>
    <p:extLst>
      <p:ext uri="{BB962C8B-B14F-4D97-AF65-F5344CB8AC3E}">
        <p14:creationId xmlns:p14="http://schemas.microsoft.com/office/powerpoint/2010/main" val="53732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Викторина по ПДД с инспектором ГИБДД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-874" r="19870" b="448"/>
          <a:stretch/>
        </p:blipFill>
        <p:spPr>
          <a:xfrm rot="5400000">
            <a:off x="5329381" y="2586182"/>
            <a:ext cx="2706255" cy="2281382"/>
          </a:xfrm>
        </p:spPr>
      </p:pic>
    </p:spTree>
    <p:extLst>
      <p:ext uri="{BB962C8B-B14F-4D97-AF65-F5344CB8AC3E}">
        <p14:creationId xmlns:p14="http://schemas.microsoft.com/office/powerpoint/2010/main" val="48140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Новая форма работы с родителями «Гость группы»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9084"/>
            <a:ext cx="4038600" cy="3028195"/>
          </a:xfrm>
        </p:spPr>
      </p:pic>
    </p:spTree>
    <p:extLst>
      <p:ext uri="{BB962C8B-B14F-4D97-AF65-F5344CB8AC3E}">
        <p14:creationId xmlns:p14="http://schemas.microsoft.com/office/powerpoint/2010/main" val="3935999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Центральная детская библиотека им. Ярослава Мудрого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151414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 - общественный договор, учитывающий социальный запрос семьи, общества и государства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119784" cy="3633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Семья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принципы мониторинга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Добровольность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Анонимность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   Он –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режим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Систиматичность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Социально-педагогический 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мониторинг эффективности организации взаимодействия ДОУ - 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71613"/>
            <a:ext cx="8190082" cy="4377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Определяется</a:t>
            </a:r>
          </a:p>
          <a:p>
            <a:pPr>
              <a:buNone/>
            </a:pP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изменением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характера вопросов родителей к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воспитателям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ростом посещаемости родителями мероприятий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изменениями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семьях, находящихся в социально-опасной ситуации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проявлением у родителей осознанного отношения к воспитательной 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общественным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мнением родителей о воспитании дошкольников в детском саду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способствующие достижению оптимальных результатов воспитания, обучения и развития детей в совместной деятельности ДОУ 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единство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 и содержания воспитательной работы ДОУ и семьи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преемственность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содержании и технологиях педагогического просвещения родителей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педагогами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 общения с родителями,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наличие документации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 методического кабинета специальной литературой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специалистов  в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пропаганде целей и задач, содержания 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методов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семейного воспитания детей-дошкольников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Критерии и показатели эффективности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ДОУ и семьи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536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анализа годового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</a:p>
          <a:p>
            <a:pPr>
              <a:buNone/>
            </a:pP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с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учётом анализа достижений и трудностей в работе с семьёй за прошлый год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учёт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интересов и запросов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мероприятий по работе с семьёй в каждом разделе годового плана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работы по повышению профессиональной компетентности педагогических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кадров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 методической помощи педагогическим кадрам 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вопросах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взаимодействия с семьёй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успешного опыта работы отдельных педагогов 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учреждения, микрорайона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 анализа планов воспитательно-образовательной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7"/>
            <a:ext cx="8219256" cy="4392487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мероприятий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основе учёта интересов, нужд, потребностей родителей</a:t>
            </a: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разнообразие 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 работы с семьёй</a:t>
            </a: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анализа результативности проведённых мероприятий</a:t>
            </a:r>
          </a:p>
          <a:p>
            <a:pPr>
              <a:buNone/>
            </a:pPr>
            <a:endParaRPr lang="ru-RU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Критерии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анализа протоколов родительских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собраний</a:t>
            </a:r>
          </a:p>
          <a:p>
            <a:pPr>
              <a:buNone/>
            </a:pPr>
            <a:endParaRPr lang="ru-RU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тематики и форм проведённых собраний</a:t>
            </a: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отражение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протоколе активности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учёт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мнения и пожеланий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неформальный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подход к организации взаимодействия </a:t>
            </a:r>
            <a:endParaRPr lang="ru-RU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педагогов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Индивидуальный подход к семьям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392488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проведение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ДОУ социологических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срезов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уровня педагогической культуры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разнообразных форм коллективной и индивидуальной работы с родителями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запросов, нужд, интересов родителей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Выявление передового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опыта семейного воспитания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мнения родителей о работе дошкольного учреждения 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взаимодействию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педагогическим коллективом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Оценка состояния взаимодействия ДОУ с семьями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7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Высокий уровень</a:t>
            </a:r>
          </a:p>
          <a:p>
            <a:pPr>
              <a:buNone/>
            </a:pPr>
            <a:endParaRPr lang="ru-RU" sz="5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ru-RU" sz="4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</a:p>
          <a:p>
            <a:pPr>
              <a:buNone/>
            </a:pPr>
            <a:endParaRPr lang="ru-RU" sz="5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Низкий уровень</a:t>
            </a:r>
          </a:p>
          <a:p>
            <a:endParaRPr lang="ru-RU" sz="7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444</Words>
  <Application>Microsoft Office PowerPoint</Application>
  <PresentationFormat>Экран (4:3)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«Качество предоставляемых образовательных услуг с позиции родительской общественности и социальных партнеров»</vt:lpstr>
      <vt:lpstr>Стандарт  - общественный договор, учитывающий социальный запрос семьи, общества и государства</vt:lpstr>
      <vt:lpstr>Основные принципы мониторинга</vt:lpstr>
      <vt:lpstr>Социально-педагогический мониторинг эффективности организации взаимодействия ДОУ - семья </vt:lpstr>
      <vt:lpstr> Условия, способствующие достижению оптимальных результатов воспитания, обучения и развития детей в совместной деятельности ДОУ и семьи </vt:lpstr>
      <vt:lpstr>Критерии и показатели эффективности  взаимодействия ДОУ и семьи </vt:lpstr>
      <vt:lpstr>  Критерии  анализа планов воспитательно-образовательной деятельности   </vt:lpstr>
      <vt:lpstr> Индивидуальный подход к семьям</vt:lpstr>
      <vt:lpstr>Оценка состояния взаимодействия ДОУ с семьями </vt:lpstr>
      <vt:lpstr>Критерии оценки эффективности работы ДОУ с семьёй по воспитанию младших и старших дошкольников   </vt:lpstr>
      <vt:lpstr>Взаимодействие со школой № 25 </vt:lpstr>
      <vt:lpstr>ДК им. А.М. Добрынина   На концерте в музыкальном училище  им. Л.В. Собинова</vt:lpstr>
      <vt:lpstr>Семейная гостиная  «Зачем детям нужна мама» Выставка «Моя семья»</vt:lpstr>
      <vt:lpstr>Эстафета к Дню Победы</vt:lpstr>
      <vt:lpstr>Семейный клуб «Вместе с музеем»</vt:lpstr>
      <vt:lpstr>Театрализованная деятельность  с участием учащихся школы № 55 «Волк и семеро козлят»</vt:lpstr>
      <vt:lpstr>Викторина по ПДД с инспектором ГИБДД</vt:lpstr>
      <vt:lpstr>Новая форма работы с родителями «Гость группы»</vt:lpstr>
      <vt:lpstr>Центральная детская библиотека им. Ярослава Мудрого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Малая конференция «Качество предоставляемых образовательных услуг с позиции родительской общественности и социальных партнеров»</dc:title>
  <dc:creator>пк</dc:creator>
  <cp:lastModifiedBy>RePack by Diakov</cp:lastModifiedBy>
  <cp:revision>30</cp:revision>
  <dcterms:created xsi:type="dcterms:W3CDTF">2018-02-21T09:30:52Z</dcterms:created>
  <dcterms:modified xsi:type="dcterms:W3CDTF">2018-03-06T11:46:21Z</dcterms:modified>
</cp:coreProperties>
</file>